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7" autoAdjust="0"/>
    <p:restoredTop sz="94660"/>
  </p:normalViewPr>
  <p:slideViewPr>
    <p:cSldViewPr snapToGrid="0">
      <p:cViewPr>
        <p:scale>
          <a:sx n="70" d="100"/>
          <a:sy n="70" d="100"/>
        </p:scale>
        <p:origin x="375" y="12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A8457-4162-4AA7-9B6E-05090F307FAD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45BB-52AB-4C9F-B83A-7F9EE55EC1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2360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A8457-4162-4AA7-9B6E-05090F307FAD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45BB-52AB-4C9F-B83A-7F9EE55EC1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50786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A8457-4162-4AA7-9B6E-05090F307FAD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45BB-52AB-4C9F-B83A-7F9EE55EC11D}" type="slidenum">
              <a:rPr lang="en-CA" smtClean="0"/>
              <a:t>‹#›</a:t>
            </a:fld>
            <a:endParaRPr lang="en-CA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686960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A8457-4162-4AA7-9B6E-05090F307FAD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45BB-52AB-4C9F-B83A-7F9EE55EC1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851935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A8457-4162-4AA7-9B6E-05090F307FAD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45BB-52AB-4C9F-B83A-7F9EE55EC11D}" type="slidenum">
              <a:rPr lang="en-CA" smtClean="0"/>
              <a:t>‹#›</a:t>
            </a:fld>
            <a:endParaRPr lang="en-CA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461271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A8457-4162-4AA7-9B6E-05090F307FAD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45BB-52AB-4C9F-B83A-7F9EE55EC1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15719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A8457-4162-4AA7-9B6E-05090F307FAD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45BB-52AB-4C9F-B83A-7F9EE55EC1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819943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A8457-4162-4AA7-9B6E-05090F307FAD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45BB-52AB-4C9F-B83A-7F9EE55EC1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22608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A8457-4162-4AA7-9B6E-05090F307FAD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45BB-52AB-4C9F-B83A-7F9EE55EC1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5388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A8457-4162-4AA7-9B6E-05090F307FAD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45BB-52AB-4C9F-B83A-7F9EE55EC1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9171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A8457-4162-4AA7-9B6E-05090F307FAD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45BB-52AB-4C9F-B83A-7F9EE55EC1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94881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A8457-4162-4AA7-9B6E-05090F307FAD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45BB-52AB-4C9F-B83A-7F9EE55EC1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0253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A8457-4162-4AA7-9B6E-05090F307FAD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45BB-52AB-4C9F-B83A-7F9EE55EC1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18539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A8457-4162-4AA7-9B6E-05090F307FAD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45BB-52AB-4C9F-B83A-7F9EE55EC1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7803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A8457-4162-4AA7-9B6E-05090F307FAD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45BB-52AB-4C9F-B83A-7F9EE55EC1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88835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A8457-4162-4AA7-9B6E-05090F307FAD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45BB-52AB-4C9F-B83A-7F9EE55EC1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09724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1A8457-4162-4AA7-9B6E-05090F307FAD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14245BB-52AB-4C9F-B83A-7F9EE55EC1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8902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DBoo92/317Hardware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011C16-12B7-4330-8002-38749074A7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05745" y="450066"/>
            <a:ext cx="4868258" cy="3855309"/>
          </a:xfrm>
        </p:spPr>
        <p:txBody>
          <a:bodyPr/>
          <a:lstStyle/>
          <a:p>
            <a:r>
              <a:rPr lang="en-CA" sz="6000" dirty="0" smtClean="0"/>
              <a:t>Greenhouse </a:t>
            </a:r>
            <a:r>
              <a:rPr lang="en-CA" sz="6000" dirty="0"/>
              <a:t>Monitoring System</a:t>
            </a:r>
            <a:br>
              <a:rPr lang="en-CA" sz="6000" dirty="0"/>
            </a:br>
            <a:endParaRPr lang="en-CA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E8CF57A7-38C5-4112-AAF5-4518909A7F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2509" y="4515440"/>
            <a:ext cx="8941494" cy="1756843"/>
          </a:xfrm>
        </p:spPr>
        <p:txBody>
          <a:bodyPr>
            <a:normAutofit/>
          </a:bodyPr>
          <a:lstStyle/>
          <a:p>
            <a:r>
              <a:rPr lang="en-CA" dirty="0" smtClean="0"/>
              <a:t>Capacitive Soil Moisture Sensor</a:t>
            </a:r>
          </a:p>
          <a:p>
            <a:r>
              <a:rPr lang="en-CA" dirty="0" smtClean="0"/>
              <a:t>Daniel Bujold</a:t>
            </a:r>
            <a:endParaRPr lang="en-CA" dirty="0"/>
          </a:p>
          <a:p>
            <a:r>
              <a:rPr lang="en-CA" dirty="0">
                <a:hlinkClick r:id="rId2"/>
              </a:rPr>
              <a:t>https://github.com/DBoo92/317Hardware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B608F6C9-5333-604D-8A4D-26AFE5E3A2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073" y="450066"/>
            <a:ext cx="3158108" cy="315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36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9980C4-6695-4661-9FA2-5905063C4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48962"/>
            <a:ext cx="8596668" cy="699083"/>
          </a:xfrm>
        </p:spPr>
        <p:txBody>
          <a:bodyPr/>
          <a:lstStyle/>
          <a:p>
            <a:r>
              <a:rPr lang="en-CA" dirty="0" smtClean="0"/>
              <a:t>Proposal</a:t>
            </a:r>
            <a:r>
              <a:rPr lang="en-CA" dirty="0" smtClean="0"/>
              <a:t> 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77334" y="1484416"/>
            <a:ext cx="9369191" cy="5165765"/>
          </a:xfrm>
        </p:spPr>
        <p:txBody>
          <a:bodyPr>
            <a:normAutofit/>
          </a:bodyPr>
          <a:lstStyle/>
          <a:p>
            <a:r>
              <a:rPr lang="en-CA" dirty="0"/>
              <a:t>The goal of this project was to create a system for monitoring soil moisture </a:t>
            </a:r>
            <a:r>
              <a:rPr lang="en-CA" dirty="0" smtClean="0"/>
              <a:t>conditions of plants </a:t>
            </a:r>
            <a:r>
              <a:rPr lang="en-CA" dirty="0"/>
              <a:t>inside the Humber </a:t>
            </a:r>
            <a:r>
              <a:rPr lang="en-CA" dirty="0" smtClean="0"/>
              <a:t>greenhouse</a:t>
            </a:r>
          </a:p>
          <a:p>
            <a:r>
              <a:rPr lang="en-CA" dirty="0" smtClean="0"/>
              <a:t>Such as system can improve plant health, help employees, and increase greenhouse efficiency</a:t>
            </a:r>
          </a:p>
          <a:p>
            <a:r>
              <a:rPr lang="en-CA" dirty="0" smtClean="0"/>
              <a:t>Will be consolidated with group members’ projects in CENG 355 to create a full featured system</a:t>
            </a:r>
          </a:p>
          <a:p>
            <a:r>
              <a:rPr lang="en-CA" dirty="0" smtClean="0"/>
              <a:t>Project sponsor – Valeria from Humber Nurseries</a:t>
            </a:r>
          </a:p>
          <a:p>
            <a:r>
              <a:rPr lang="en-CA" dirty="0"/>
              <a:t>My </a:t>
            </a:r>
            <a:r>
              <a:rPr lang="en-CA" dirty="0" smtClean="0"/>
              <a:t>sensor: capacitive </a:t>
            </a:r>
            <a:r>
              <a:rPr lang="en-CA" dirty="0"/>
              <a:t>soil moisture sensor (</a:t>
            </a:r>
            <a:r>
              <a:rPr lang="en-CA" dirty="0" err="1"/>
              <a:t>Gikfun</a:t>
            </a:r>
            <a:r>
              <a:rPr lang="en-CA" dirty="0"/>
              <a:t> EK1940</a:t>
            </a:r>
            <a:r>
              <a:rPr lang="en-CA" dirty="0" smtClean="0"/>
              <a:t>)</a:t>
            </a:r>
          </a:p>
          <a:p>
            <a:r>
              <a:rPr lang="en-CA" dirty="0" smtClean="0"/>
              <a:t>Bonus features: water irrigation system (diaphragm pump - </a:t>
            </a:r>
            <a:r>
              <a:rPr lang="en-CA" dirty="0" err="1" smtClean="0"/>
              <a:t>Gikfun</a:t>
            </a:r>
            <a:r>
              <a:rPr lang="en-CA" dirty="0" smtClean="0"/>
              <a:t> EK1856C)</a:t>
            </a:r>
            <a:r>
              <a:rPr lang="en-CA" dirty="0"/>
              <a:t> </a:t>
            </a:r>
            <a:r>
              <a:rPr lang="en-CA" dirty="0" smtClean="0"/>
              <a:t>and customizable watering level (selector switch)</a:t>
            </a:r>
          </a:p>
          <a:p>
            <a:r>
              <a:rPr lang="en-CA" dirty="0" smtClean="0"/>
              <a:t>System will be capable of reading/displaying soil moisture values</a:t>
            </a:r>
          </a:p>
          <a:p>
            <a:r>
              <a:rPr lang="en-CA" dirty="0" smtClean="0"/>
              <a:t>If soil moisture is low, system will turn on irrigation system to water the plant</a:t>
            </a:r>
          </a:p>
          <a:p>
            <a:r>
              <a:rPr lang="en-CA" dirty="0"/>
              <a:t>User will be able to select the amount of water too be dispensed (based on plant need)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35117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748915-A437-4136-8016-8D7CAD99A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231" y="484495"/>
            <a:ext cx="2609564" cy="724250"/>
          </a:xfrm>
        </p:spPr>
        <p:txBody>
          <a:bodyPr/>
          <a:lstStyle/>
          <a:p>
            <a:r>
              <a:rPr lang="en-CA" dirty="0" smtClean="0"/>
              <a:t>Budget</a:t>
            </a:r>
            <a:endParaRPr lang="en-CA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911231" y="1641232"/>
            <a:ext cx="4698737" cy="4512433"/>
          </a:xfrm>
        </p:spPr>
        <p:txBody>
          <a:bodyPr>
            <a:normAutofit/>
          </a:bodyPr>
          <a:lstStyle/>
          <a:p>
            <a:r>
              <a:rPr lang="en-CA" dirty="0" smtClean="0"/>
              <a:t>Original budget - $188.78</a:t>
            </a:r>
          </a:p>
          <a:p>
            <a:pPr marL="0" indent="0">
              <a:buNone/>
            </a:pPr>
            <a:endParaRPr lang="en-CA" dirty="0" smtClean="0"/>
          </a:p>
          <a:p>
            <a:pPr marL="0" indent="0">
              <a:buNone/>
            </a:pPr>
            <a:endParaRPr lang="en-CA" dirty="0" smtClean="0"/>
          </a:p>
          <a:p>
            <a:r>
              <a:rPr lang="en-CA" dirty="0" smtClean="0"/>
              <a:t>Final project cost - $215.88</a:t>
            </a:r>
          </a:p>
          <a:p>
            <a:r>
              <a:rPr lang="en-CA" dirty="0" smtClean="0"/>
              <a:t>Differences from original:</a:t>
            </a:r>
          </a:p>
          <a:p>
            <a:pPr marL="0" indent="0">
              <a:buNone/>
            </a:pPr>
            <a:r>
              <a:rPr lang="en-CA" dirty="0" smtClean="0"/>
              <a:t>	- Pi 4 upgrade</a:t>
            </a:r>
          </a:p>
          <a:p>
            <a:pPr marL="0" indent="0">
              <a:buNone/>
            </a:pPr>
            <a:r>
              <a:rPr lang="en-CA" dirty="0" smtClean="0"/>
              <a:t>	- ADS1115 add-on</a:t>
            </a:r>
          </a:p>
          <a:p>
            <a:pPr marL="0" indent="0">
              <a:buNone/>
            </a:pPr>
            <a:r>
              <a:rPr lang="en-CA" dirty="0" smtClean="0"/>
              <a:t>	- saved on acrylic</a:t>
            </a:r>
          </a:p>
          <a:p>
            <a:pPr marL="0" indent="0">
              <a:buNone/>
            </a:pPr>
            <a:endParaRPr lang="en-CA" dirty="0"/>
          </a:p>
          <a:p>
            <a:r>
              <a:rPr lang="en-CA" dirty="0" smtClean="0"/>
              <a:t>Cost for beginner without pre-owned parts - $292.43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5958" y="121948"/>
            <a:ext cx="5301228" cy="6608932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4125683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12BAD11-BBEC-401E-B355-5D655D47D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347" y="94204"/>
            <a:ext cx="8596668" cy="799750"/>
          </a:xfrm>
        </p:spPr>
        <p:txBody>
          <a:bodyPr/>
          <a:lstStyle/>
          <a:p>
            <a:r>
              <a:rPr lang="en-CA" dirty="0" smtClean="0"/>
              <a:t>Schedule</a:t>
            </a: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347" y="893954"/>
            <a:ext cx="5223902" cy="51786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638" y="893955"/>
            <a:ext cx="5326595" cy="5178634"/>
          </a:xfrm>
          <a:prstGeom prst="rect">
            <a:avLst/>
          </a:prstGeom>
        </p:spPr>
      </p:pic>
      <p:sp>
        <p:nvSpPr>
          <p:cNvPr id="7" name="Content Placeholder 3"/>
          <p:cNvSpPr>
            <a:spLocks noGrp="1"/>
          </p:cNvSpPr>
          <p:nvPr>
            <p:ph idx="1"/>
          </p:nvPr>
        </p:nvSpPr>
        <p:spPr>
          <a:xfrm>
            <a:off x="534347" y="6264876"/>
            <a:ext cx="10752666" cy="481913"/>
          </a:xfrm>
        </p:spPr>
        <p:txBody>
          <a:bodyPr>
            <a:normAutofit/>
          </a:bodyPr>
          <a:lstStyle/>
          <a:p>
            <a:r>
              <a:rPr lang="en-CA" dirty="0" smtClean="0"/>
              <a:t>Was able to stay on track/ahead of schedule during the semester with minimal roadblocks</a:t>
            </a:r>
          </a:p>
        </p:txBody>
      </p:sp>
    </p:spTree>
    <p:extLst>
      <p:ext uri="{BB962C8B-B14F-4D97-AF65-F5344CB8AC3E}">
        <p14:creationId xmlns:p14="http://schemas.microsoft.com/office/powerpoint/2010/main" val="2986172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50E8A29-23D0-4F8F-83C1-B67BC896F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503" y="346445"/>
            <a:ext cx="8596668" cy="724250"/>
          </a:xfrm>
        </p:spPr>
        <p:txBody>
          <a:bodyPr/>
          <a:lstStyle/>
          <a:p>
            <a:r>
              <a:rPr lang="en-CA" dirty="0" smtClean="0"/>
              <a:t>Images of project/hardware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89466" y="4220855"/>
            <a:ext cx="4164227" cy="223299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542" y="1817075"/>
            <a:ext cx="6182362" cy="4636771"/>
          </a:xfrm>
          <a:prstGeom prst="rect">
            <a:avLst/>
          </a:prstGeom>
        </p:spPr>
      </p:pic>
      <p:sp>
        <p:nvSpPr>
          <p:cNvPr id="9" name="Content Placeholder 3"/>
          <p:cNvSpPr txBox="1">
            <a:spLocks/>
          </p:cNvSpPr>
          <p:nvPr/>
        </p:nvSpPr>
        <p:spPr>
          <a:xfrm>
            <a:off x="7389466" y="3772659"/>
            <a:ext cx="3524126" cy="522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smtClean="0"/>
              <a:t>ADS1115 I2C address</a:t>
            </a:r>
            <a:r>
              <a:rPr lang="en-CA" dirty="0" smtClean="0"/>
              <a:t> </a:t>
            </a:r>
            <a:r>
              <a:rPr lang="en-CA" dirty="0" smtClean="0"/>
              <a:t>(0x48)</a:t>
            </a:r>
          </a:p>
        </p:txBody>
      </p:sp>
      <p:sp>
        <p:nvSpPr>
          <p:cNvPr id="10" name="Content Placeholder 3"/>
          <p:cNvSpPr txBox="1">
            <a:spLocks/>
          </p:cNvSpPr>
          <p:nvPr/>
        </p:nvSpPr>
        <p:spPr>
          <a:xfrm>
            <a:off x="7389466" y="445174"/>
            <a:ext cx="1835105" cy="4819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smtClean="0"/>
              <a:t>PCB view</a:t>
            </a:r>
            <a:endParaRPr lang="en-CA" dirty="0" smtClean="0"/>
          </a:p>
        </p:txBody>
      </p:sp>
      <p:sp>
        <p:nvSpPr>
          <p:cNvPr id="11" name="Content Placeholder 3"/>
          <p:cNvSpPr txBox="1">
            <a:spLocks/>
          </p:cNvSpPr>
          <p:nvPr/>
        </p:nvSpPr>
        <p:spPr>
          <a:xfrm>
            <a:off x="428503" y="1335162"/>
            <a:ext cx="3174220" cy="4819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smtClean="0"/>
              <a:t>Hardware in enclosure</a:t>
            </a:r>
            <a:endParaRPr lang="en-CA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9466" y="927087"/>
            <a:ext cx="4164227" cy="2621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045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7483BE-6587-4625-9A8E-6F2E358DE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490" y="214184"/>
            <a:ext cx="8596668" cy="782972"/>
          </a:xfrm>
        </p:spPr>
        <p:txBody>
          <a:bodyPr/>
          <a:lstStyle/>
          <a:p>
            <a:r>
              <a:rPr lang="en-CA" dirty="0" smtClean="0"/>
              <a:t>Reading Sensor Video</a:t>
            </a:r>
            <a:endParaRPr lang="en-CA" dirty="0"/>
          </a:p>
        </p:txBody>
      </p:sp>
      <p:pic>
        <p:nvPicPr>
          <p:cNvPr id="6" name="V_20191125_16392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5780" y="997156"/>
            <a:ext cx="9282815" cy="5221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946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8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6E69EE6-774B-44A2-BA3A-3EB4F513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918" y="226503"/>
            <a:ext cx="8596668" cy="766194"/>
          </a:xfrm>
        </p:spPr>
        <p:txBody>
          <a:bodyPr/>
          <a:lstStyle/>
          <a:p>
            <a:r>
              <a:rPr lang="en-CA" dirty="0" smtClean="0"/>
              <a:t>Previous Course Knowledge Used</a:t>
            </a:r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593" y="1128621"/>
            <a:ext cx="11949253" cy="559345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969644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793</TotalTime>
  <Words>201</Words>
  <Application>Microsoft Office PowerPoint</Application>
  <PresentationFormat>Widescreen</PresentationFormat>
  <Paragraphs>33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Facet</vt:lpstr>
      <vt:lpstr>Greenhouse Monitoring System </vt:lpstr>
      <vt:lpstr>Proposal </vt:lpstr>
      <vt:lpstr>Budget</vt:lpstr>
      <vt:lpstr>Schedule</vt:lpstr>
      <vt:lpstr>Images of project/hardware</vt:lpstr>
      <vt:lpstr>Reading Sensor Video</vt:lpstr>
      <vt:lpstr>Previous Course Knowledge Used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Green-Sense</dc:title>
  <dc:creator>Ryan McAdie</dc:creator>
  <cp:lastModifiedBy>Daniel Bujold</cp:lastModifiedBy>
  <cp:revision>39</cp:revision>
  <dcterms:created xsi:type="dcterms:W3CDTF">2019-10-05T00:34:56Z</dcterms:created>
  <dcterms:modified xsi:type="dcterms:W3CDTF">2019-11-26T05:20:23Z</dcterms:modified>
</cp:coreProperties>
</file>

<file path=docProps/thumbnail.jpeg>
</file>